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407" r:id="rId7"/>
    <p:sldId id="261" r:id="rId8"/>
    <p:sldId id="405" r:id="rId9"/>
    <p:sldId id="40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8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0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7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F9395D-ADDE-AA0B-668A-50516CCEB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Découverte Scratch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D4D2FB-58B2-4878-65CB-DDD861E9A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Programmation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EFEB2-7549-D28E-C42C-407E8637F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40" b="18932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71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33A51-BB73-D518-C5C2-4B64474A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FONCTION  </a:t>
            </a:r>
            <a:r>
              <a:rPr lang="fr-FR" dirty="0">
                <a:solidFill>
                  <a:srgbClr val="FFC000"/>
                </a:solidFill>
              </a:rPr>
              <a:t>Evénements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952E76-10D5-DDC5-F540-765F15D10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784" y="1314819"/>
            <a:ext cx="10219006" cy="475136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42031C9-0833-4E44-4075-48823C853441}"/>
              </a:ext>
            </a:extLst>
          </p:cNvPr>
          <p:cNvSpPr/>
          <p:nvPr/>
        </p:nvSpPr>
        <p:spPr>
          <a:xfrm>
            <a:off x="4214192" y="2120348"/>
            <a:ext cx="1524000" cy="54653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94CF0BB-27FB-372E-C678-440C107309ED}"/>
              </a:ext>
            </a:extLst>
          </p:cNvPr>
          <p:cNvSpPr/>
          <p:nvPr/>
        </p:nvSpPr>
        <p:spPr>
          <a:xfrm rot="248867">
            <a:off x="681793" y="2691704"/>
            <a:ext cx="743334" cy="54941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B66C0-B1DB-BE72-D020-9FFAFF1E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forme géométrique :  Fonctions </a:t>
            </a:r>
            <a:r>
              <a:rPr lang="fr-FR" sz="3200" b="1" u="sng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mouvement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32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stylo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(à aller chercher)</a:t>
            </a:r>
            <a:b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sz="32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83E9950-D541-23A3-4ABB-A0267E48B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690688"/>
            <a:ext cx="10782886" cy="461163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5D1934F-3B40-2483-51CE-C30827AA8078}"/>
              </a:ext>
            </a:extLst>
          </p:cNvPr>
          <p:cNvCxnSpPr/>
          <p:nvPr/>
        </p:nvCxnSpPr>
        <p:spPr>
          <a:xfrm flipH="1">
            <a:off x="1294228" y="858129"/>
            <a:ext cx="9186203" cy="4937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E416B23B-FD01-2BA3-CF1C-6E41107E0515}"/>
              </a:ext>
            </a:extLst>
          </p:cNvPr>
          <p:cNvSpPr/>
          <p:nvPr/>
        </p:nvSpPr>
        <p:spPr>
          <a:xfrm>
            <a:off x="420859" y="5592417"/>
            <a:ext cx="873369" cy="56984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4DB5F80-3993-000B-8C20-D9BC39C4AA65}"/>
              </a:ext>
            </a:extLst>
          </p:cNvPr>
          <p:cNvSpPr/>
          <p:nvPr/>
        </p:nvSpPr>
        <p:spPr>
          <a:xfrm>
            <a:off x="541607" y="2183692"/>
            <a:ext cx="752621" cy="569844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A7377D8-24AD-8CD3-34A8-7D90244677C0}"/>
              </a:ext>
            </a:extLst>
          </p:cNvPr>
          <p:cNvCxnSpPr/>
          <p:nvPr/>
        </p:nvCxnSpPr>
        <p:spPr>
          <a:xfrm flipH="1">
            <a:off x="1457739" y="858129"/>
            <a:ext cx="7076661" cy="14344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AC2A2-BD63-A1A6-961E-0F7FAE3C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 </a:t>
            </a:r>
            <a:r>
              <a:rPr lang="fr-FR" sz="5400" b="1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contrôle  </a:t>
            </a:r>
            <a:r>
              <a:rPr lang="fr-FR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(boucle)</a:t>
            </a:r>
            <a:endParaRPr lang="fr-FR" sz="54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04EAF59-F61C-683E-6082-7ED677D9D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1505243"/>
            <a:ext cx="1112754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068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EB06C-45B9-2DD5-BBD1-50922057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calculs : Fonctions </a:t>
            </a:r>
            <a:r>
              <a:rPr lang="fr-FR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Apparence</a:t>
            </a:r>
            <a:r>
              <a:rPr lang="fr-F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b="1" u="sng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opérateurs</a:t>
            </a:r>
            <a:b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4" name="Espace réservé du contenu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D78DE0E4-93E6-BD8C-223E-FC2A2FA60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7957"/>
            <a:ext cx="10809849" cy="52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9395D-ADDE-AA0B-668A-50516CCEB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Approfondissement Scratch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D4D2FB-58B2-4878-65CB-DDD861E9A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Programmation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EFEB2-7549-D28E-C42C-407E8637F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40" b="18932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07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0948B-2B9B-F62E-01C8-EB56DE5B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fr-FR" sz="4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Fonctions </a:t>
            </a:r>
            <a:r>
              <a:rPr lang="fr-FR" sz="49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Capteur</a:t>
            </a:r>
            <a:r>
              <a:rPr lang="fr-FR" sz="4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4900" b="1" u="sng" dirty="0">
                <a:solidFill>
                  <a:srgbClr val="C459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Variables</a:t>
            </a:r>
            <a:b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FD94EBE-286C-D1D6-BC2C-0579C9E81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6" y="1209822"/>
            <a:ext cx="11352626" cy="51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65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721868" y="0"/>
            <a:ext cx="855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/>
                <a:cs typeface="Arial"/>
              </a:rPr>
              <a:t>Fonction « </a:t>
            </a:r>
            <a:r>
              <a:rPr lang="fr-FR" sz="2000" b="1" dirty="0">
                <a:solidFill>
                  <a:srgbClr val="FF6699"/>
                </a:solidFill>
                <a:latin typeface="Arial"/>
                <a:cs typeface="Arial"/>
              </a:rPr>
              <a:t>Mes</a:t>
            </a:r>
            <a:r>
              <a:rPr lang="fr-FR" sz="2000" b="1" dirty="0"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FF6699"/>
                </a:solidFill>
                <a:latin typeface="Arial"/>
                <a:cs typeface="Arial"/>
              </a:rPr>
              <a:t>blocs</a:t>
            </a:r>
            <a:r>
              <a:rPr lang="fr-FR" sz="2000" b="1" dirty="0">
                <a:latin typeface="Arial"/>
                <a:cs typeface="Arial"/>
              </a:rPr>
              <a:t> (d’instruction) 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1" y="705966"/>
            <a:ext cx="1051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6699"/>
                </a:solidFill>
              </a:rPr>
              <a:t>Le bloc </a:t>
            </a:r>
            <a:r>
              <a:rPr lang="fr-FR" sz="1600" dirty="0"/>
              <a:t>d’instruction « carré » ci-dessous a été programmé puis utilisé dans le programme ci-contre :</a:t>
            </a:r>
            <a:endParaRPr lang="fr-FR" sz="1600" dirty="0">
              <a:latin typeface="Arial"/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E37C21-FC80-D84F-8407-5642AE875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46" r="24616" b="6044"/>
          <a:stretch/>
        </p:blipFill>
        <p:spPr>
          <a:xfrm>
            <a:off x="251790" y="1416989"/>
            <a:ext cx="11767931" cy="53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681075-33C9-9443-BEF2-16628012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17" r="17652" b="5886"/>
          <a:stretch/>
        </p:blipFill>
        <p:spPr>
          <a:xfrm>
            <a:off x="172279" y="336884"/>
            <a:ext cx="11701670" cy="6172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45A202-2369-934D-9765-8FEA8D7318F8}"/>
              </a:ext>
            </a:extLst>
          </p:cNvPr>
          <p:cNvSpPr txBox="1"/>
          <p:nvPr/>
        </p:nvSpPr>
        <p:spPr>
          <a:xfrm>
            <a:off x="3694270" y="10313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/>
                <a:cs typeface="Arial"/>
              </a:rPr>
              <a:t>Fonction : </a:t>
            </a:r>
            <a:r>
              <a:rPr lang="fr-FR" b="1" dirty="0">
                <a:solidFill>
                  <a:srgbClr val="FF6699"/>
                </a:solidFill>
                <a:latin typeface="Arial"/>
                <a:cs typeface="Arial"/>
              </a:rPr>
              <a:t>bloc</a:t>
            </a:r>
            <a:r>
              <a:rPr lang="fr-FR" b="1" dirty="0">
                <a:latin typeface="Arial"/>
                <a:cs typeface="Arial"/>
              </a:rPr>
              <a:t> d’instruction et boucle si/sinon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69530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23A3C"/>
      </a:dk2>
      <a:lt2>
        <a:srgbClr val="E8E5E2"/>
      </a:lt2>
      <a:accent1>
        <a:srgbClr val="7F9ABA"/>
      </a:accent1>
      <a:accent2>
        <a:srgbClr val="7FA9AE"/>
      </a:accent2>
      <a:accent3>
        <a:srgbClr val="9698C6"/>
      </a:accent3>
      <a:accent4>
        <a:srgbClr val="BA877F"/>
      </a:accent4>
      <a:accent5>
        <a:srgbClr val="B89D7B"/>
      </a:accent5>
      <a:accent6>
        <a:srgbClr val="A8A673"/>
      </a:accent6>
      <a:hlink>
        <a:srgbClr val="9A7E5D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74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BrushVTI</vt:lpstr>
      <vt:lpstr>Découverte Scratch</vt:lpstr>
      <vt:lpstr>FONCTION  Evénements</vt:lpstr>
      <vt:lpstr>La forme géométrique :  Fonctions mouvement et stylo (à aller chercher) </vt:lpstr>
      <vt:lpstr>Fonction contrôle  (boucle)</vt:lpstr>
      <vt:lpstr>Les calculs : Fonctions Apparence et opérateurs </vt:lpstr>
      <vt:lpstr>Approfondissement Scratch</vt:lpstr>
      <vt:lpstr>Fonctions Capteur et Variables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Entrainement Scratch</dc:title>
  <dc:creator>Estéban Dubos</dc:creator>
  <cp:lastModifiedBy>Estéban Dubos</cp:lastModifiedBy>
  <cp:revision>7</cp:revision>
  <dcterms:created xsi:type="dcterms:W3CDTF">2022-06-08T10:48:08Z</dcterms:created>
  <dcterms:modified xsi:type="dcterms:W3CDTF">2022-06-18T11:04:56Z</dcterms:modified>
</cp:coreProperties>
</file>