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3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FF7240-B8FA-432A-AB3C-13B2800B425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F5031D6-9DF0-41C6-820E-6D0AFF4C331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04C1227-E854-4640-9A3D-64B7C1A92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256062-DDF5-4BC1-8FBD-81CE343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65BD3F1-0F2E-48A9-AE67-F81CA77E98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65980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12EA688-9C4C-4DBD-83A6-7FB8D5BFA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F8EB19BB-5777-4FA1-BFA1-661AA003D1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1A0058C-4B54-4A83-A99C-C43BF82ED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037F00B-6148-4487-8981-8AE909713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743222B-40FA-4B42-A277-2A8B87802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8564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58DE19-8BA6-4D5C-A16F-7A1CA1643C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86CA9C9-459E-4D4B-A7DE-B67D6A5AC0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9A78D8D4-0019-4D5B-9B32-198A9BF7F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34B9AEE-C328-4BB2-8046-F3E0C7507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D96F854-12E7-42DA-A3A8-43946E1CE5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515091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5AFA76B-7257-432D-A794-727619B3DD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694E7C8-955A-4C8B-9763-20B841DC87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29C92DF-6FF1-4911-9F34-2F9B0EDDA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1DC36FC-6C1D-4AB5-8E2B-1F6D076EA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D5F170F-BA1E-4D13-9E1E-CECFC2E4F7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62915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11DB06-5A51-4759-9EFD-924CD254E7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6329D9A-148A-48F1-A4CA-02704A82C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F39E5C1-A3AF-439F-8582-66E0D9C5B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B8BA565-C6EE-4FDE-9DA4-1CDBF3DC97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344CBE-FF2B-484F-ABD0-3C248CAF0A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200889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8B6987-CF45-4E92-970A-91F6C86C1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EC64BEC-8A74-4EF7-B10C-D360012B5D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CAB845E2-E9AF-4846-9103-A9DE8295FD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5E5C584-481D-4BC5-9473-3E8EADA7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E2183A7-1B39-4BDC-A4E4-7653AED47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1BE9904-91B8-4497-9028-29D32D295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396777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3AB1AD2-0058-4A7A-A620-7C1F62C937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5D457E0-3709-4445-900E-3F83F3E237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B354EE2-7D18-411C-9ABD-2FFB3CC52E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0DC7CC35-E754-43EE-9634-4EAEF3C7A68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302F84D-ABA3-4C50-A4BC-3FE42E6EAF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1B8D8EBA-E4F3-44AB-ACA6-F2A798D34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92D385ED-15DE-437A-A9DC-5C05AE6CC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84E0A514-BC97-4124-97CE-AFE559328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01890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50AF09B-D761-4F22-BCE9-67574FDED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CDD21353-3C38-40D4-8FBC-2F7D22381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77E30BD9-4698-4E45-A872-7940025A0B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447DB2CD-FC3E-46A7-887A-9DFF95B19D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50000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06B4481A-95EF-4D36-875E-575789769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FECEA65-558F-4E41-B276-F6E503469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FA5559EB-80B6-4550-BF75-CAFC288B8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0083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78B0DA0-FEE3-468B-96DE-D22758613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B348889-3E61-48D8-A2B5-D076E73046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00DDD4D-8B9B-40D8-BEC1-E76F1CEFE6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EB5419A-6F86-421D-B71E-CB0B4EC3B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37E1123-1FF2-4CB8-BB3D-65DE4BD7E6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13E805F-E096-4AF8-8712-537A4DB439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903860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FF1BE0C-4932-40DC-BFF0-B841D7E58B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C4FCC260-27D9-495D-859E-A90F298BCC6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7EB031D-27A1-420B-B73F-2E7E83E2D0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115C474-4E73-4D73-AAB8-D50421197B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B1CE2076-6407-41AB-B849-44AF951AE2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F5759CD5-6D81-425D-9823-BEE24E16F4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0562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191B935-1799-4026-AB34-D6DED72FE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50E221D-3B62-4148-B70B-CD4F25004A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ABD37B2-FAC9-46EC-AB8F-C35A2AE27C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3D9E9-078E-429A-8B25-123B227161C0}" type="datetimeFigureOut">
              <a:rPr lang="fr-FR" smtClean="0"/>
              <a:t>30/06/2019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0781A76-7B1E-4E75-A2BB-BA6E1C2C6C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6B9BC12-A342-4A6D-8D82-C11D0E6845E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93D406-13A8-4F75-BE66-2BF87EFCD9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6868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numero1-scolarite.com/ressources-pedagogiques-francais/exercices-et-lecons-de-francais/exercices-et-lecons-francais-5eme-a-telecharger/5eme-grammaire-les-fonctions-de-ladjectif-qualificatif-lecon-et-exercices/" TargetMode="External"/><Relationship Id="rId13" Type="http://schemas.openxmlformats.org/officeDocument/2006/relationships/hyperlink" Target="https://www.numero1-scolarite.com/ressources-pedagogiques-francais/exercices-et-lecons-de-francais/exercices-et-lecons-francais-5eme-a-telecharger/la-conjugaison-du-persent-de-lindicatif/" TargetMode="External"/><Relationship Id="rId18" Type="http://schemas.openxmlformats.org/officeDocument/2006/relationships/hyperlink" Target="https://www.numero1-scolarite.com/ressources-pedagogiques-francais/exercices-et-lecons-de-francais/exercices-et-lecons-francais-5eme-a-telecharger/les-adjectifs-qualificatifs-5eme-lecon-et-exercices/" TargetMode="External"/><Relationship Id="rId3" Type="http://schemas.openxmlformats.org/officeDocument/2006/relationships/hyperlink" Target="https://www.numero1-scolarite.com/ressources-pedagogiques-francais/exercices-et-lecons-de-francais/exercices-et-lecons-francais-5eme-a-telecharger/5eme-conjugaison-le-futur-simple-de-lindicatif/" TargetMode="External"/><Relationship Id="rId21" Type="http://schemas.openxmlformats.org/officeDocument/2006/relationships/hyperlink" Target="https://www.numero1-scolarite.com/ressources-pedagogiques-francais/exercices-et-lecons-de-francais/exercices-et-lecons-francais-5eme-a-telecharger/la-phrase-negative-5eme-lecon-et-exercices/" TargetMode="External"/><Relationship Id="rId7" Type="http://schemas.openxmlformats.org/officeDocument/2006/relationships/hyperlink" Target="https://www.numero1-scolarite.com/ressources-pedagogiques-francais/exercices-et-lecons-de-francais/exercices-et-lecons-francais-5eme-a-telecharger/5eme-conjugaison-present-indicatif-des-verbes-irreguliers-lecon-et-exercices/" TargetMode="External"/><Relationship Id="rId12" Type="http://schemas.openxmlformats.org/officeDocument/2006/relationships/hyperlink" Target="https://www.numero1-scolarite.com/ressources-pedagogiques-francais/exercices-et-lecons-de-francais/exercices-et-lecons-francais-5eme-a-telecharger/5eme-grammaire-ladjectif-qualificatif-lecon-et-exercices/" TargetMode="External"/><Relationship Id="rId17" Type="http://schemas.openxmlformats.org/officeDocument/2006/relationships/hyperlink" Target="https://www.numero1-scolarite.com/ressources-pedagogiques-francais/exercices-et-lecons-de-francais/exercices-et-lecons-francais-5eme-a-telecharger/la-conjugaison-du-passe-simple-lecon-et-exercices-5ieme/" TargetMode="External"/><Relationship Id="rId2" Type="http://schemas.openxmlformats.org/officeDocument/2006/relationships/image" Target="../media/image1.jpg"/><Relationship Id="rId16" Type="http://schemas.openxmlformats.org/officeDocument/2006/relationships/hyperlink" Target="https://www.numero1-scolarite.com/non-classe/la-conjugaison-des-verbes-en-yer/" TargetMode="External"/><Relationship Id="rId20" Type="http://schemas.openxmlformats.org/officeDocument/2006/relationships/hyperlink" Target="https://www.numero1-scolarite.com/ressources-pedagogiques-francais/exercices-et-lecons-de-francais/exercices-et-lecons-francais-5eme-a-telecharger/les-complements-du-nom-5eme-lecon-et-exercices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numero1-scolarite.com/ressources-pedagogiques-francais/exercices-et-lecons-de-francais/exercices-et-lecons-francais-5eme-a-telecharger/5eme-grammaire-les-pronoms-personnels-lecon-et-exercices/" TargetMode="External"/><Relationship Id="rId11" Type="http://schemas.openxmlformats.org/officeDocument/2006/relationships/hyperlink" Target="https://www.numero1-scolarite.com/ressources-pedagogiques-francais/exercices-et-lecons-de-francais/exercices-et-lecons-francais-5eme-a-telecharger/5eme-grammaire-les-pronoms-demonstratifs-et-possessifs-lecon-et-exercices/" TargetMode="External"/><Relationship Id="rId24" Type="http://schemas.openxmlformats.org/officeDocument/2006/relationships/hyperlink" Target="https://www.numero1-scolarite.com/ressources-pedagogiques-francais/exercices-et-lecons-de-francais/exercices-et-lecons-francais-5eme-a-telecharger/les-pronoms-5eme-lecon-et-exercices/" TargetMode="External"/><Relationship Id="rId5" Type="http://schemas.openxmlformats.org/officeDocument/2006/relationships/hyperlink" Target="https://www.numero1-scolarite.com/ressources-pedagogiques-francais/exercices-et-lecons-de-francais/exercices-et-lecons-francais-5eme-a-telecharger/5eme-conjugaison-des-verbes-en-yer-lecon-et-exercices/" TargetMode="External"/><Relationship Id="rId15" Type="http://schemas.openxmlformats.org/officeDocument/2006/relationships/hyperlink" Target="https://www.numero1-scolarite.com/ressources-pedagogiques-francais/exercices-et-lecons-de-francais/exercices-et-lecons-francais-5eme-a-telecharger/la-conjugaison-de-limparfait-lindicatif/" TargetMode="External"/><Relationship Id="rId23" Type="http://schemas.openxmlformats.org/officeDocument/2006/relationships/hyperlink" Target="https://www.numero1-scolarite.com/ressources-pedagogiques-francais/exercices-et-lecons-de-francais/exercices-et-lecons-francais-5eme-a-telecharger/les-prepositions-5eme-lecon-et-exercices/" TargetMode="External"/><Relationship Id="rId10" Type="http://schemas.openxmlformats.org/officeDocument/2006/relationships/hyperlink" Target="https://www.numero1-scolarite.com/ressources-pedagogiques-francais/exercices-et-lecons-de-francais/exercices-et-lecons-francais-5eme-a-telecharger/5eme-conjugaison-les-temps-composes-de-lindicatif-lecon-et-exercices/" TargetMode="External"/><Relationship Id="rId19" Type="http://schemas.openxmlformats.org/officeDocument/2006/relationships/hyperlink" Target="https://www.numero1-scolarite.com/ressources-pedagogiques-francais/exercices-et-lecons-de-francais/exercices-et-lecons-francais-5eme-a-telecharger/les-complements-de-ladjectif-5eme-lecon-et-exercices/" TargetMode="External"/><Relationship Id="rId4" Type="http://schemas.openxmlformats.org/officeDocument/2006/relationships/hyperlink" Target="https://www.numero1-scolarite.com/ressources-pedagogiques-francais/exercices-et-lecons-de-francais/exercices-et-lecons-francais-5eme-a-telecharger/5eme-grammaire-les-complements-circonstanciels-lec%cc%a7on-et-exercices/" TargetMode="External"/><Relationship Id="rId9" Type="http://schemas.openxmlformats.org/officeDocument/2006/relationships/hyperlink" Target="https://www.numero1-scolarite.com/ressources-pedagogiques-francais/exercices-et-lecons-de-francais/exercices-et-lecons-francais-5eme-a-telecharger/5eme-conjugaison-passe-simple-de-lindicatif-lecon-et-exercices/" TargetMode="External"/><Relationship Id="rId14" Type="http://schemas.openxmlformats.org/officeDocument/2006/relationships/hyperlink" Target="https://www.numero1-scolarite.com/ressources-pedagogiques-francais/exercices-et-lecons-de-francais/exercices-et-lecons-francais-5eme-a-telecharger/conjugaison-des-verbes-en-cer-ger-eler-eter/" TargetMode="External"/><Relationship Id="rId22" Type="http://schemas.openxmlformats.org/officeDocument/2006/relationships/hyperlink" Target="https://www.numero1-scolarite.com/ressources-pedagogiques-francais/exercices-et-lecons-de-francais/exercices-et-lecons-francais-5eme-a-telecharger/le-complement-dobjet-cod-coi-cos-5eme-lecon-et-exercices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0474B00E-46F2-4A17-B0C1-F2AEC61F2F2C}"/>
              </a:ext>
            </a:extLst>
          </p:cNvPr>
          <p:cNvSpPr/>
          <p:nvPr/>
        </p:nvSpPr>
        <p:spPr>
          <a:xfrm>
            <a:off x="2506008" y="0"/>
            <a:ext cx="9685992" cy="22926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5AB184C-32E4-4161-ABE8-D7A13E825CE1}"/>
              </a:ext>
            </a:extLst>
          </p:cNvPr>
          <p:cNvSpPr/>
          <p:nvPr/>
        </p:nvSpPr>
        <p:spPr>
          <a:xfrm>
            <a:off x="1" y="0"/>
            <a:ext cx="2506008" cy="6858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4F05AB21-13AF-43BF-B3C2-B4062D7F88A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506008" cy="2292625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4B141A5E-FA3B-440D-A053-68A30CF0C286}"/>
              </a:ext>
            </a:extLst>
          </p:cNvPr>
          <p:cNvSpPr txBox="1"/>
          <p:nvPr/>
        </p:nvSpPr>
        <p:spPr>
          <a:xfrm>
            <a:off x="318051" y="2383613"/>
            <a:ext cx="1800493" cy="3738028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fr-FR" sz="10500" b="1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5 </a:t>
            </a:r>
            <a:r>
              <a:rPr lang="fr-FR" sz="10500" b="1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ème</a:t>
            </a:r>
            <a:endParaRPr lang="fr-FR" sz="10500" b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FE3D086-388D-41AD-A450-9C70DB0EE84F}"/>
              </a:ext>
            </a:extLst>
          </p:cNvPr>
          <p:cNvSpPr txBox="1"/>
          <p:nvPr/>
        </p:nvSpPr>
        <p:spPr>
          <a:xfrm>
            <a:off x="2842323" y="530087"/>
            <a:ext cx="9020418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4800" dirty="0">
                <a:solidFill>
                  <a:schemeClr val="bg1"/>
                </a:solidFill>
              </a:rPr>
              <a:t>2 Fiches mémo Français spécial Dys</a:t>
            </a:r>
          </a:p>
          <a:p>
            <a:r>
              <a:rPr lang="fr-FR" sz="3200" dirty="0">
                <a:solidFill>
                  <a:schemeClr val="bg1"/>
                </a:solidFill>
              </a:rPr>
              <a:t>pour revoir tout le programme </a:t>
            </a:r>
            <a:r>
              <a:rPr lang="fr-FR" sz="3200">
                <a:solidFill>
                  <a:schemeClr val="bg1"/>
                </a:solidFill>
              </a:rPr>
              <a:t>de 5ème </a:t>
            </a:r>
            <a:endParaRPr lang="fr-FR" sz="3200" dirty="0">
              <a:solidFill>
                <a:schemeClr val="bg1"/>
              </a:solidFill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C423092-D091-4368-A77A-BCA67862BB42}"/>
              </a:ext>
            </a:extLst>
          </p:cNvPr>
          <p:cNvSpPr txBox="1"/>
          <p:nvPr/>
        </p:nvSpPr>
        <p:spPr>
          <a:xfrm>
            <a:off x="2623931" y="2383613"/>
            <a:ext cx="543339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000" dirty="0"/>
              <a:t>En téléchargement gratuit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C42D9141-77A2-48EE-ABD0-554617097300}"/>
              </a:ext>
            </a:extLst>
          </p:cNvPr>
          <p:cNvSpPr txBox="1"/>
          <p:nvPr/>
        </p:nvSpPr>
        <p:spPr>
          <a:xfrm>
            <a:off x="7349004" y="2982320"/>
            <a:ext cx="48028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6CB324D-876A-42E6-AD48-F7013FF4B8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6008" y="2860666"/>
            <a:ext cx="4912410" cy="36933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3" tooltip="Permanent Link to 5ème Conjugaison Le futur simple de l’indicatif Leçon et exercices"/>
              </a:rPr>
              <a:t> Conjugaison Le futur simple de l’indicatif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 tooltip="Permanent Link to 5ème Grammaire les compléments circonstanciels Leçon et exercices"/>
              </a:rPr>
              <a:t>Grammaire les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 tooltip="Permanent Link to 5ème Grammaire les compléments circonstanciels Leçon et exercices"/>
              </a:rPr>
              <a:t>compléments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4" tooltip="Permanent Link to 5ème Grammaire les compléments circonstanciels Leçon et exercices"/>
              </a:rPr>
              <a:t> circonstanciels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 tooltip="Permanent Link to 5ème Conjugaison des verbes en -yer Leçon et exercices"/>
              </a:rPr>
              <a:t>Conjugaison des verbes en -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 tooltip="Permanent Link to 5ème Conjugaison des verbes en -yer Leçon et exercices"/>
              </a:rPr>
              <a:t>yer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5" tooltip="Permanent Link to 5ème Conjugaison des verbes en -yer Leçon et exercices"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6" tooltip="Permanent Link to 5ème Grammaire Les pronoms personnels Leçon et exercices"/>
              </a:rPr>
              <a:t>Grammaire Les pronoms personnels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 tooltip="Permanent Link to 5ème Conjugaison Présent indicatif des verbes irréguliers Leçon et exercices"/>
              </a:rPr>
              <a:t>Conjugaison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 tooltip="Permanent Link to 5ème Conjugaison Présent indicatif des verbes irréguliers Leçon et exercices"/>
              </a:rPr>
              <a:t>Présent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 tooltip="Permanent Link to 5ème Conjugaison Présent indicatif des verbes irréguliers Leçon et exercices"/>
              </a:rPr>
              <a:t> indicatif des verbes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 tooltip="Permanent Link to 5ème Conjugaison Présent indicatif des verbes irréguliers Leçon et exercices"/>
              </a:rPr>
              <a:t>irréguliers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7" tooltip="Permanent Link to 5ème Conjugaison Présent indicatif des verbes irréguliers Leçon et exercices"/>
              </a:rPr>
              <a:t>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8" tooltip="Permanent Link to 5ème  Grammaire Les fonctions de l’adjectif qualificatif Leçon et exercices"/>
              </a:rPr>
              <a:t>Grammaire Les fonctions de l’adjectif qualificatif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9" tooltip="Permanent Link to 5ème Conjugaison Passé simple de l’indicatif Leçon et exercices"/>
              </a:rPr>
              <a:t>Conjugaison Passé simple de l’indicatif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 tooltip="Permanent Link to 5ème Conjugaison Les temps composés de l’indicatif leçon et exercices"/>
              </a:rPr>
              <a:t>Conjugaison Les temps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 tooltip="Permanent Link to 5ème Conjugaison Les temps composés de l’indicatif leçon et exercices"/>
              </a:rPr>
              <a:t>composés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0" tooltip="Permanent Link to 5ème Conjugaison Les temps composés de l’indicatif leçon et exercices"/>
              </a:rPr>
              <a:t> de l’indicatif 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 tooltip="Permanent Link to 5ème Grammaire Les pronoms démonstratifs et possessifs Leçon et exercices"/>
              </a:rPr>
              <a:t>Grammaire Les pronoms </a:t>
            </a:r>
            <a:r>
              <a:rPr kumimoji="0" lang="fr-FR" altLang="fr-FR" sz="18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 tooltip="Permanent Link to 5ème Grammaire Les pronoms démonstratifs et possessifs Leçon et exercices"/>
              </a:rPr>
              <a:t>démonstratifs</a:t>
            </a:r>
            <a:r>
              <a:rPr kumimoji="0" lang="fr-FR" altLang="fr-FR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hlinkClick r:id="rId11" tooltip="Permanent Link to 5ème Grammaire Les pronoms démonstratifs et possessifs Leçon et exercices"/>
              </a:rPr>
              <a:t> et possessifs</a:t>
            </a:r>
            <a:endParaRPr kumimoji="0" lang="fr-FR" altLang="fr-F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7CF8D214-ADA9-4702-ADD9-55EB0C8F8087}"/>
              </a:ext>
            </a:extLst>
          </p:cNvPr>
          <p:cNvSpPr txBox="1"/>
          <p:nvPr/>
        </p:nvSpPr>
        <p:spPr>
          <a:xfrm>
            <a:off x="7163982" y="2781052"/>
            <a:ext cx="5172898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2" tooltip="Permanent Link to 5ème Grammaire L’adjectif qualificatif. Leçon et exercices"/>
              </a:rPr>
              <a:t>Grammaire L’adjectif qualificatif. 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3" tooltip="Permanent Link to 5ème  Conjugaison Le présent de l’indicatif leçon et exercices"/>
              </a:rPr>
              <a:t>Conjugaison Le </a:t>
            </a:r>
            <a:r>
              <a:rPr lang="fr-FR" altLang="fr-FR" dirty="0" err="1">
                <a:latin typeface="Arial" panose="020B0604020202020204" pitchFamily="34" charset="0"/>
                <a:hlinkClick r:id="rId13" tooltip="Permanent Link to 5ème  Conjugaison Le présent de l’indicatif leçon et exercices"/>
              </a:rPr>
              <a:t>présent</a:t>
            </a:r>
            <a:r>
              <a:rPr lang="fr-FR" altLang="fr-FR" dirty="0">
                <a:latin typeface="Arial" panose="020B0604020202020204" pitchFamily="34" charset="0"/>
                <a:hlinkClick r:id="rId13" tooltip="Permanent Link to 5ème  Conjugaison Le présent de l’indicatif leçon et exercices"/>
              </a:rPr>
              <a:t> de l’indicatif 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4" tooltip="Permanent Link to Conjugaison des verbes en -cer, -ger, -eler et -eter"/>
              </a:rPr>
              <a:t>Conjugaison des verbes en -</a:t>
            </a:r>
            <a:r>
              <a:rPr lang="fr-FR" altLang="fr-FR" dirty="0" err="1">
                <a:latin typeface="Arial" panose="020B0604020202020204" pitchFamily="34" charset="0"/>
                <a:hlinkClick r:id="rId14" tooltip="Permanent Link to Conjugaison des verbes en -cer, -ger, -eler et -eter"/>
              </a:rPr>
              <a:t>cer</a:t>
            </a:r>
            <a:r>
              <a:rPr lang="fr-FR" altLang="fr-FR" dirty="0">
                <a:latin typeface="Arial" panose="020B0604020202020204" pitchFamily="34" charset="0"/>
                <a:hlinkClick r:id="rId14" tooltip="Permanent Link to Conjugaison des verbes en -cer, -ger, -eler et -eter"/>
              </a:rPr>
              <a:t>, -</a:t>
            </a:r>
            <a:r>
              <a:rPr lang="fr-FR" altLang="fr-FR" dirty="0" err="1">
                <a:latin typeface="Arial" panose="020B0604020202020204" pitchFamily="34" charset="0"/>
                <a:hlinkClick r:id="rId14" tooltip="Permanent Link to Conjugaison des verbes en -cer, -ger, -eler et -eter"/>
              </a:rPr>
              <a:t>ger</a:t>
            </a:r>
            <a:r>
              <a:rPr lang="fr-FR" altLang="fr-FR" dirty="0">
                <a:latin typeface="Arial" panose="020B0604020202020204" pitchFamily="34" charset="0"/>
                <a:hlinkClick r:id="rId14" tooltip="Permanent Link to Conjugaison des verbes en -cer, -ger, -eler et -eter"/>
              </a:rPr>
              <a:t>, -</a:t>
            </a:r>
            <a:r>
              <a:rPr lang="fr-FR" altLang="fr-FR" dirty="0" err="1">
                <a:latin typeface="Arial" panose="020B0604020202020204" pitchFamily="34" charset="0"/>
                <a:hlinkClick r:id="rId14" tooltip="Permanent Link to Conjugaison des verbes en -cer, -ger, -eler et -eter"/>
              </a:rPr>
              <a:t>eler</a:t>
            </a:r>
            <a:r>
              <a:rPr lang="fr-FR" altLang="fr-FR" dirty="0">
                <a:latin typeface="Arial" panose="020B0604020202020204" pitchFamily="34" charset="0"/>
                <a:hlinkClick r:id="rId14" tooltip="Permanent Link to Conjugaison des verbes en -cer, -ger, -eler et -eter"/>
              </a:rPr>
              <a:t> et -</a:t>
            </a:r>
            <a:r>
              <a:rPr lang="fr-FR" altLang="fr-FR" dirty="0" err="1">
                <a:latin typeface="Arial" panose="020B0604020202020204" pitchFamily="34" charset="0"/>
                <a:hlinkClick r:id="rId14" tooltip="Permanent Link to Conjugaison des verbes en -cer, -ger, -eler et -eter"/>
              </a:rPr>
              <a:t>eter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5" tooltip="Permanent Link to 5ème Conjugaison L’imparfait de l’indicatif Leçon et exercices"/>
              </a:rPr>
              <a:t>Conjugaison L’imparfait de l’indicatif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6" tooltip="Permanent Link to La conjugaison des verbes en YER"/>
              </a:rPr>
              <a:t>La conjugaison des verbes en YER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7" tooltip="Permanent Link to La conjugaison du passé simple leçon et exercices 5ième"/>
              </a:rPr>
              <a:t>La conjugaison du passé simple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8" tooltip="Permanent Link to Les adjectifs qualificatifs 5ème Leçon et exercices"/>
              </a:rPr>
              <a:t>Les adjectifs qualificatifs 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19" tooltip="Permanent Link to Les compléments de l’adjectif 5ème Leçon et exercices"/>
              </a:rPr>
              <a:t>Les compléments de l’adjectif</a:t>
            </a:r>
            <a:endParaRPr lang="fr-FR" altLang="fr-FR" dirty="0">
              <a:latin typeface="Arial" panose="020B0604020202020204" pitchFamily="34" charset="0"/>
              <a:hlinkClick r:id="rId20" tooltip="Permanent Link to 5ème Grammaire Les compléments du nom Leçon et exercices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20" tooltip="Permanent Link to 5ème Grammaire Les compléments du nom Leçon et exercices"/>
              </a:rPr>
              <a:t>Les compléments du nom 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21" tooltip="Permanent Link to 5ème Grammaire la phrase négative  Leçon et exercices"/>
              </a:rPr>
              <a:t>La phrase négative 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22" tooltip="Permanent Link to Le complément d’objet COD COI COS 5ème Leçon et exercices"/>
              </a:rPr>
              <a:t>Le complément d’objet COD COI COS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23" tooltip="Permanent Link to 5ème Grammaire Les prépositions Leçon et exercices"/>
              </a:rPr>
              <a:t>Grammaire Les prépositions</a:t>
            </a:r>
            <a:endParaRPr lang="fr-FR" altLang="fr-FR" dirty="0">
              <a:latin typeface="Arial" panose="020B0604020202020204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fr-FR" altLang="fr-FR" dirty="0">
                <a:latin typeface="Arial" panose="020B0604020202020204" pitchFamily="34" charset="0"/>
                <a:hlinkClick r:id="rId24" tooltip="Permanent Link to Les pronoms 5ème Leçon et exercices"/>
              </a:rPr>
              <a:t>Les pronoms </a:t>
            </a:r>
            <a:endParaRPr lang="fr-FR" altLang="fr-FR" dirty="0">
              <a:latin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832206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3209</TotalTime>
  <Words>132</Words>
  <Application>Microsoft Office PowerPoint</Application>
  <PresentationFormat>Grand écran</PresentationFormat>
  <Paragraphs>26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conrad Scolarite</dc:creator>
  <cp:lastModifiedBy>conrad Scolarite</cp:lastModifiedBy>
  <cp:revision>10</cp:revision>
  <dcterms:created xsi:type="dcterms:W3CDTF">2019-05-08T10:08:41Z</dcterms:created>
  <dcterms:modified xsi:type="dcterms:W3CDTF">2019-06-30T19:55:34Z</dcterms:modified>
</cp:coreProperties>
</file>